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4" r:id="rId2"/>
    <p:sldId id="256" r:id="rId3"/>
    <p:sldId id="257" r:id="rId4"/>
    <p:sldId id="275" r:id="rId5"/>
    <p:sldId id="258" r:id="rId6"/>
    <p:sldId id="273" r:id="rId7"/>
    <p:sldId id="276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CE785F8-FFA1-4E43-93FE-E9B9E657A993}" type="datetimeFigureOut">
              <a:rPr lang="en-US" smtClean="0"/>
              <a:t>2020-17-25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62BABC4-2130-4D4E-A372-1BCC8FCDEC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465" y="1014005"/>
            <a:ext cx="7540535" cy="2475718"/>
          </a:xfrm>
        </p:spPr>
        <p:txBody>
          <a:bodyPr>
            <a:normAutofit/>
          </a:bodyPr>
          <a:lstStyle/>
          <a:p>
            <a:r>
              <a:rPr lang="en-US" sz="4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ENDOCRINE SYSTEM</a:t>
            </a:r>
            <a:endParaRPr lang="en-US" sz="4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558779"/>
            <a:ext cx="6858000" cy="166799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PANCREASE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41514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pancreas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81200"/>
            <a:ext cx="8839200" cy="4648200"/>
          </a:xfrm>
        </p:spPr>
        <p:txBody>
          <a:bodyPr numCol="1">
            <a:normAutofit/>
          </a:bodyPr>
          <a:lstStyle/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pancreas  is a gland organ</a:t>
            </a:r>
          </a:p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it is located interior of the abdomen.</a:t>
            </a:r>
          </a:p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organ is approximate 6 to 8 inches long. it extend horizontal across the abdomen.</a:t>
            </a:r>
          </a:p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largest part lies outside the abdomen where stomach  attaché to small intestine and duodenum</a:t>
            </a:r>
          </a:p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organ is part of endocrine system.</a:t>
            </a:r>
            <a:endParaRPr lang="en-US" sz="1600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10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Anatomy of the pancreas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pancreas  is an elongated ,tapered organ located across the back of the belly, just behind the stomach.</a:t>
            </a:r>
          </a:p>
          <a:p>
            <a:pPr algn="just">
              <a:lnSpc>
                <a:spcPct val="200000"/>
              </a:lnSpc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right hand side(the head) is the widest part of the organ and lies  in the curves of the duodenum.</a:t>
            </a:r>
          </a:p>
          <a:p>
            <a:pPr algn="just">
              <a:lnSpc>
                <a:spcPct val="200000"/>
              </a:lnSpc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the tapered left side  extend slightly up and is called the body of the pancreases. it ends near the spleen(the tail)</a:t>
            </a:r>
          </a:p>
          <a:p>
            <a:pPr algn="just">
              <a:lnSpc>
                <a:spcPct val="200000"/>
              </a:lnSpc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0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147" y="1062990"/>
            <a:ext cx="88076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Anatomical description of Pancreas 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146" y="1738993"/>
            <a:ext cx="88076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Pancreas is  approximately 6 inches long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sit behind the stomach 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 across the back of the abdomen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has a shape of an Oblong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elongated organ </a:t>
            </a: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pinkish in color or light tan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9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/>
              <a:t>Anatomy of the </a:t>
            </a:r>
            <a:r>
              <a:rPr lang="en-US" dirty="0" smtClean="0"/>
              <a:t>pancreas(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the organ is divided into two glands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cap="none" dirty="0">
                <a:latin typeface="Times New Roman" pitchFamily="18" charset="0"/>
                <a:cs typeface="Times New Roman" pitchFamily="18" charset="0"/>
              </a:rPr>
              <a:t>. exocrine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 the grand secrete digestive enzymes the enzymes are  secreted in network of duct that joins pancreatic duct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b="1" cap="none" dirty="0">
                <a:latin typeface="Times New Roman" pitchFamily="18" charset="0"/>
                <a:cs typeface="Times New Roman" pitchFamily="18" charset="0"/>
              </a:rPr>
              <a:t>endocrine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 the endocrine grand contains islets of Langerhans  and secrete hormone </a:t>
            </a: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US" sz="1600" cap="none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bloodstream.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1600" cap="none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101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pancreas(</a:t>
            </a:r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2" t="21337" r="53479" b="57537"/>
          <a:stretch/>
        </p:blipFill>
        <p:spPr bwMode="auto">
          <a:xfrm>
            <a:off x="3523620" y="1984531"/>
            <a:ext cx="2118985" cy="181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46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38400" y="533400"/>
            <a:ext cx="8934995" cy="1028700"/>
          </a:xfrm>
        </p:spPr>
        <p:txBody>
          <a:bodyPr>
            <a:normAutofit/>
          </a:bodyPr>
          <a:lstStyle/>
          <a:p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Anatomical   position picture of pancreas</a:t>
            </a:r>
            <a:endParaRPr 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6472920" cy="4515615"/>
          </a:xfrm>
        </p:spPr>
      </p:pic>
    </p:spTree>
    <p:extLst>
      <p:ext uri="{BB962C8B-B14F-4D97-AF65-F5344CB8AC3E}">
        <p14:creationId xmlns:p14="http://schemas.microsoft.com/office/powerpoint/2010/main" val="299581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Cell and tissues types for pancreases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the endocrine part of the organ takes many small cluster cells called islets of Langerhans.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they house three major types of cells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1. alpha cells(a cells). the cells secrete hormone glucagon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2. beta cells(b cells)  they produces insulin's and are  most abundant of the islet of Langerhans cells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delta cells(d cells). the cells secrete the hormone </a:t>
            </a:r>
            <a:r>
              <a:rPr lang="en-US" sz="1600" cap="none" dirty="0" err="1" smtClean="0">
                <a:latin typeface="Times New Roman" pitchFamily="18" charset="0"/>
                <a:cs typeface="Times New Roman" pitchFamily="18" charset="0"/>
              </a:rPr>
              <a:t>somatostatin</a:t>
            </a: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. the hormone is also produced by number of endocrine cells in the body.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/>
              <a:t>Cell and tissues types for </a:t>
            </a:r>
            <a:r>
              <a:rPr lang="en-US" dirty="0" smtClean="0"/>
              <a:t>pancreases (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other pancreas cells includes 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1. gamma cells. the cells produces pancreatic polypeptide. this regulates both endocrine and exocrine pancreas secretions.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2. epsilon cells . they produces ghrelin and make up less than 1% of the total pancreases cells. ghrelin is a protein that stimulate hunger.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pancreas reveals two different types of parenchymal tissues: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exocrine </a:t>
            </a:r>
            <a:r>
              <a:rPr lang="en-US" sz="1600" cap="none" dirty="0" err="1" smtClean="0">
                <a:latin typeface="Times New Roman" pitchFamily="18" charset="0"/>
                <a:cs typeface="Times New Roman" pitchFamily="18" charset="0"/>
              </a:rPr>
              <a:t>acini</a:t>
            </a: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duct and the endocrine islet of the </a:t>
            </a:r>
            <a:r>
              <a:rPr lang="en-US" sz="1600" cap="none" dirty="0" err="1" smtClean="0">
                <a:latin typeface="Times New Roman" pitchFamily="18" charset="0"/>
                <a:cs typeface="Times New Roman" pitchFamily="18" charset="0"/>
              </a:rPr>
              <a:t>langerhans</a:t>
            </a: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Functions of pancreas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 lnSpcReduction="10000"/>
          </a:bodyPr>
          <a:lstStyle/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healthy pancreas perform two kind of function in the human body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First exocrine tissues secrete a clear, watery, alkaline juice that contain several enzymes.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These enzymes are used in  food break down which are absorbable in the intestines.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enzymes includes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i. trypsin and chymotrypsin that digest proteins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Ii. Amylase that digest carbohydrates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Iii.lipase  that digest fatty acids an cholesterol.</a:t>
            </a: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/>
              <a:t>Functions of </a:t>
            </a:r>
            <a:r>
              <a:rPr lang="en-US" dirty="0" smtClean="0"/>
              <a:t>pancreas(cont.)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Second endocrine portion  secrete insulin and other hormone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blood sugar is high  beta cells secrete insulin to regulate blood sugar.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When blood sugar lower alpha cells secrets glucagon. The hormone breaks down glycogen into glucose in the liver.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Role of pancreas in homeostasis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22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Pancreas play a major role in energy homeostasis.</a:t>
            </a:r>
          </a:p>
          <a:p>
            <a:pPr marL="285750" indent="-285750" algn="just">
              <a:lnSpc>
                <a:spcPct val="220000"/>
              </a:lnSpc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done possible by releasing digestive enzymes  and pancreatic hormones.</a:t>
            </a:r>
          </a:p>
          <a:p>
            <a:pPr marL="285750" indent="-285750" algn="just">
              <a:lnSpc>
                <a:spcPct val="22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Majority of pancreas secretions  consist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acinar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(exocrine ). The cells contain digestive enzymes.</a:t>
            </a:r>
          </a:p>
          <a:p>
            <a:pPr marL="285750" indent="-285750" algn="just">
              <a:lnSpc>
                <a:spcPct val="22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prolonged fasting, pancreas produces glucagon. The enzymes drives hepatic and renal gluconeogenesis  to maintain blood sugar.</a:t>
            </a:r>
          </a:p>
          <a:p>
            <a:pPr marL="285750" indent="-285750" algn="just">
              <a:lnSpc>
                <a:spcPct val="220000"/>
              </a:lnSpc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contrast to this insulin is secreted to lower the blood sugar when it rises beyond normal levels.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Homeostasis disorders of pancreas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 fontScale="85000" lnSpcReduction="10000"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Glucose balance  play a major role in brain energy metabolism. However, if the pancreas fail in hemostasis the following disorders are very common.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Hypoglycemia. This is due to defect of hormone and enzymes of glucose regulation. This  will result to inadequate supply of glucose or surplus of insulin.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other disorder is called diabetes mellitus. This is as a result of complete or partial insulin deficiency.</a:t>
            </a: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Pancreas diseases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 fontScale="77500" lnSpcReduction="20000"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1. pancreas pain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This is an intensive pain usually associated  with acute pancreatitis.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hard to notice the pancreas pain, however, there some of its symptoms which include itchy skin, jaundice and unexplained weight loss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2. pancreatitis.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this is an inflammation of the organ.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happen when digestive enzymes start digesting the pancreases itself. The disease can be both acute or chronic.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/>
              <a:t>Pancreas </a:t>
            </a:r>
            <a:r>
              <a:rPr lang="en-US" dirty="0" smtClean="0"/>
              <a:t>diseases(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 fontScale="77500" lnSpcReduction="20000"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3. pancreas cancer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hard to diagnose pancreas cancer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according to America Cancer society it is very hard to identify tumor until the cancer stage is at advanced stage.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risk factor to pancreas  cancer  includes smoking, long term diabetes and chronic pancreatitis.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Some of the anatomic change of the pancreas due to cancer include tumor and hardening of the pancreas tissues.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Treatment option include surgery and chemotherapy.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Pancreas in digestive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as earlier said pancreas is involved only in two body systems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these includes endocrine system and digestive system. 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as a digestive system member, pancreases got a key role to play.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pancreas secret enzymes that works together with bile from live to breakdown food substance into absorbable materials.</a:t>
            </a:r>
            <a:endParaRPr lang="en-US" sz="1600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/>
              <a:t>Pancreas in digestive </a:t>
            </a:r>
            <a:r>
              <a:rPr lang="en-US" dirty="0" smtClean="0"/>
              <a:t>system(cont..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pancreas is a member of large digestive system that begins at the mouth.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      it produces enzymes as soon as food reaches stomach.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these enzymes travel through a series o duct until it reaches the main pancreatic duct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The main duct meet bile from the liver in a process called ampulla of vater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Bile plus pancreas enzyme digest fats in the duodenum.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ü"/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How to keep pancreas healthy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eating diet with low fat contents.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Lose weight and stay fit. Make a lot of physical exercises.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Don’t follow diet that promise quick weight loss. This will prevent liver from accumulation a lot of fat.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Avoid too much of alcohol.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Don’t smoke or use tobacco product.</a:t>
            </a: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cap="none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200000"/>
              </a:lnSpc>
              <a:buFont typeface="Wingdings" pitchFamily="2" charset="2"/>
              <a:buChar char="Ø"/>
            </a:pPr>
            <a:endParaRPr lang="en-US" sz="1600" cap="none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2657"/>
            <a:ext cx="7772400" cy="1186543"/>
          </a:xfrm>
        </p:spPr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915400" cy="4648200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Coate, K. C., Hernandez, G., Thorne, C. A., Sun, S., Le, T. D., Vale, K., ... &amp; Mangelsdorf, D. J. (2017). FGF21 is an exocrine pancreas secretagogue. </a:t>
            </a:r>
            <a:r>
              <a:rPr lang="en-US" i="1" dirty="0"/>
              <a:t>Cell metabolism</a:t>
            </a:r>
            <a:r>
              <a:rPr lang="en-US" dirty="0"/>
              <a:t>, </a:t>
            </a:r>
            <a:r>
              <a:rPr lang="en-US" i="1" dirty="0"/>
              <a:t>25</a:t>
            </a:r>
            <a:r>
              <a:rPr lang="en-US" dirty="0"/>
              <a:t>(2), 472-480</a:t>
            </a:r>
            <a:r>
              <a:rPr lang="en-US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Kitano, Y., Imazawa, M., Suzuki, Y., Yamakita, K., Iwamoto, H., Takahashi, K., ... &amp; Ota, T. (2019). Our second autopsy case of autoimmune pancreatitis: A case report.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Röder, P. V., Wu, B., Liu, Y., &amp; Han, W. (2016). Pancreatic regulation of glucose homeostasis. </a:t>
            </a:r>
            <a:r>
              <a:rPr lang="en-US" i="1" dirty="0"/>
              <a:t>Experimental &amp; molecular medicine</a:t>
            </a:r>
            <a:r>
              <a:rPr lang="en-US" dirty="0"/>
              <a:t>, </a:t>
            </a:r>
            <a:r>
              <a:rPr lang="en-US" i="1" dirty="0"/>
              <a:t>48</a:t>
            </a:r>
            <a:r>
              <a:rPr lang="en-US" dirty="0"/>
              <a:t>(3), e219-e219.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Wang, K., Wang, A. Z., &amp; Tepper, J. E. (2018). Pancreas Cancer. In </a:t>
            </a:r>
            <a:r>
              <a:rPr lang="en-US" i="1" dirty="0"/>
              <a:t>Hypofractionated and Stereotactic Radiation Therapy</a:t>
            </a:r>
            <a:r>
              <a:rPr lang="en-US" dirty="0"/>
              <a:t> (pp. 285-295). Springer, Cham</a:t>
            </a:r>
            <a:r>
              <a:rPr lang="en-US" dirty="0" smtClean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8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180</TotalTime>
  <Words>1205</Words>
  <Application>Microsoft Office PowerPoint</Application>
  <PresentationFormat>On-screen Show (4:3)</PresentationFormat>
  <Paragraphs>113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Franklin Gothic Book</vt:lpstr>
      <vt:lpstr>Franklin Gothic Medium</vt:lpstr>
      <vt:lpstr>Times New Roman</vt:lpstr>
      <vt:lpstr>Tunga</vt:lpstr>
      <vt:lpstr>Wingdings</vt:lpstr>
      <vt:lpstr>Angles</vt:lpstr>
      <vt:lpstr>ENDOCRINE SYSTEM</vt:lpstr>
      <vt:lpstr>pancreas</vt:lpstr>
      <vt:lpstr>Anatomy of the pancreas</vt:lpstr>
      <vt:lpstr>PowerPoint Presentation</vt:lpstr>
      <vt:lpstr>Anatomy of the pancreas(cont…</vt:lpstr>
      <vt:lpstr>Anatomy of the pancreas(cont…</vt:lpstr>
      <vt:lpstr>Anatomical   position picture of pancreas</vt:lpstr>
      <vt:lpstr>Cell and tissues types for pancreases</vt:lpstr>
      <vt:lpstr>Cell and tissues types for pancreases (cont…</vt:lpstr>
      <vt:lpstr>Functions of pancreas</vt:lpstr>
      <vt:lpstr>Functions of pancreas(cont.)</vt:lpstr>
      <vt:lpstr>Role of pancreas in homeostasis</vt:lpstr>
      <vt:lpstr>Homeostasis disorders of pancreas</vt:lpstr>
      <vt:lpstr>Pancreas diseases</vt:lpstr>
      <vt:lpstr>Pancreas diseases(cont…</vt:lpstr>
      <vt:lpstr>Pancreas in digestive system</vt:lpstr>
      <vt:lpstr>Pancreas in digestive system(cont..</vt:lpstr>
      <vt:lpstr>How to keep pancreas healthy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pancreas</dc:title>
  <dc:creator>hp</dc:creator>
  <cp:lastModifiedBy>user</cp:lastModifiedBy>
  <cp:revision>21</cp:revision>
  <dcterms:created xsi:type="dcterms:W3CDTF">2020-04-25T07:09:55Z</dcterms:created>
  <dcterms:modified xsi:type="dcterms:W3CDTF">2020-04-25T10:27:01Z</dcterms:modified>
</cp:coreProperties>
</file>